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3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1784"/>
    <a:srgbClr val="FF0066"/>
    <a:srgbClr val="FF66CC"/>
    <a:srgbClr val="1FA6E9"/>
    <a:srgbClr val="A218BE"/>
    <a:srgbClr val="981FDB"/>
    <a:srgbClr val="D90DCA"/>
    <a:srgbClr val="00FF00"/>
    <a:srgbClr val="C212D0"/>
    <a:srgbClr val="260BE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776" autoAdjust="0"/>
  </p:normalViewPr>
  <p:slideViewPr>
    <p:cSldViewPr>
      <p:cViewPr varScale="1">
        <p:scale>
          <a:sx n="28" d="100"/>
          <a:sy n="28" d="100"/>
        </p:scale>
        <p:origin x="-90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3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70C46B-B63B-4DB1-A3B3-F0B9BEFC3F74}" type="datetimeFigureOut">
              <a:rPr lang="en-US" smtClean="0"/>
              <a:pPr/>
              <a:t>4/1/2009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37A959-CB37-46B3-9802-C30074569D1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advClick="0" advTm="3000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images.google.com/imgres?imgurl=http://www.logogolfwear.com/embroideryclipart/Broken%20Heart.H01.gif&amp;imgrefurl=http://www.logogolfwear.com/embroiderydesigns/ValentinesDay&amp;usg=__Qvfb-IHEhXtLw3Z9WSlKhF5HXAM=&amp;h=252&amp;w=300&amp;sz=14&amp;hl=en&amp;start=49&amp;sig2=H6FU3RDy_QolY0dnlLSvOw&amp;um=1&amp;tbnid=QsaKN8fQ1HjaWM:&amp;tbnh=97&amp;tbnw=116&amp;ei=Khu4Sdm1C4HM-Aaxrfn1Cg&amp;prev=/images?q=Broken+heart&amp;ndsp=20&amp;hl=en&amp;safe=active&amp;rlz=1G1GGLQ_ENUS315&amp;sa=N&amp;start=40&amp;um=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7851648" cy="1828800"/>
          </a:xfrm>
        </p:spPr>
        <p:txBody>
          <a:bodyPr/>
          <a:lstStyle/>
          <a:p>
            <a:r>
              <a:rPr lang="en-US" dirty="0" smtClean="0">
                <a:solidFill>
                  <a:srgbClr val="2F8AB7"/>
                </a:solidFill>
              </a:rPr>
              <a:t>Queen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48A5B2"/>
                </a:solidFill>
              </a:rPr>
              <a:t>Elizabeth</a:t>
            </a:r>
            <a:endParaRPr lang="en-US" dirty="0">
              <a:solidFill>
                <a:srgbClr val="48A5B2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33400" y="3331698"/>
            <a:ext cx="7848600" cy="3526302"/>
          </a:xfrm>
        </p:spPr>
        <p:txBody>
          <a:bodyPr>
            <a:normAutofit/>
          </a:bodyPr>
          <a:lstStyle/>
          <a:p>
            <a:r>
              <a:rPr lang="en-US" sz="3390" dirty="0" smtClean="0">
                <a:solidFill>
                  <a:srgbClr val="002060"/>
                </a:solidFill>
              </a:rPr>
              <a:t>Sept 7, 1533 to March 24, 1603</a:t>
            </a:r>
            <a:endParaRPr lang="en-US" sz="339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249  E" pathEditMode="relative" ptsTypes="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249  E" pathEditMode="relative" ptsTypes="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249  E" pathEditMode="relative" ptsTypes="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lum bright="-6000" contrast="14000"/>
          </a:blip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914400"/>
            <a:ext cx="7543800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Other information about Queen Elizabeth</a:t>
            </a:r>
            <a:endParaRPr lang="en-US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050" name="Picture 2" descr="C:\Documents and Settings\14hgrosvenor\Local Settings\Temporary Internet Files\Content.IE5\03KD6FGT\MCj040591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4267200"/>
            <a:ext cx="1496873" cy="1996135"/>
          </a:xfrm>
          <a:prstGeom prst="rect">
            <a:avLst/>
          </a:prstGeom>
          <a:noFill/>
        </p:spPr>
      </p:pic>
      <p:pic>
        <p:nvPicPr>
          <p:cNvPr id="2052" name="Picture 4" descr="C:\Documents and Settings\14hgrosvenor\Local Settings\Temporary Internet Files\Content.IE5\03KD6FGT\MCj043004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648200"/>
            <a:ext cx="1628775" cy="1917700"/>
          </a:xfrm>
          <a:prstGeom prst="rect">
            <a:avLst/>
          </a:prstGeom>
          <a:noFill/>
        </p:spPr>
      </p:pic>
      <p:pic>
        <p:nvPicPr>
          <p:cNvPr id="2053" name="Picture 5" descr="C:\Documents and Settings\14hgrosvenor\Local Settings\Temporary Internet Files\Content.IE5\G74FEFO3\MCj0432119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3733800"/>
            <a:ext cx="1866900" cy="13335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5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39999">
              <a:schemeClr val="tx1">
                <a:lumMod val="60000"/>
                <a:lumOff val="40000"/>
              </a:schemeClr>
            </a:gs>
            <a:gs pos="70000">
              <a:schemeClr val="tx1">
                <a:lumMod val="75000"/>
              </a:schemeClr>
            </a:gs>
            <a:gs pos="88000">
              <a:srgbClr val="FF66CC"/>
            </a:gs>
            <a:gs pos="100000">
              <a:srgbClr val="FF00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8991600" cy="6781800"/>
          </a:xfrm>
        </p:spPr>
        <p:txBody>
          <a:bodyPr>
            <a:normAutofit fontScale="85000" lnSpcReduction="10000"/>
            <a:scene3d>
              <a:camera prst="isometricLeftDown"/>
              <a:lightRig rig="threePt" dir="t"/>
            </a:scene3d>
          </a:bodyPr>
          <a:lstStyle/>
          <a:p>
            <a:pPr>
              <a:buNone/>
            </a:pPr>
            <a:r>
              <a:rPr lang="en-US" sz="7200" dirty="0" smtClean="0">
                <a:ln w="38100">
                  <a:solidFill>
                    <a:schemeClr val="bg2">
                      <a:lumMod val="50000"/>
                    </a:schemeClr>
                  </a:solidFill>
                </a:ln>
                <a:effectLst>
                  <a:outerShdw blurRad="419100" dist="50800" dir="5400000" sx="121000" sy="121000" algn="ctr" rotWithShape="0">
                    <a:srgbClr val="000000"/>
                  </a:outerShdw>
                </a:effectLst>
              </a:rPr>
              <a:t>She was never married. </a:t>
            </a:r>
          </a:p>
          <a:p>
            <a:pPr>
              <a:buNone/>
            </a:pPr>
            <a:r>
              <a:rPr lang="en-US" sz="7200" dirty="0" smtClean="0">
                <a:ln w="38100">
                  <a:solidFill>
                    <a:schemeClr val="bg2">
                      <a:lumMod val="50000"/>
                    </a:schemeClr>
                  </a:solidFill>
                </a:ln>
                <a:effectLst>
                  <a:outerShdw blurRad="419100" dist="50800" dir="5400000" sx="121000" sy="121000" algn="ctr" rotWithShape="0">
                    <a:srgbClr val="000000"/>
                  </a:outerShdw>
                </a:effectLst>
              </a:rPr>
              <a:t>She was sometimes called “the virgin Queen”</a:t>
            </a:r>
          </a:p>
          <a:p>
            <a:pPr>
              <a:buNone/>
            </a:pPr>
            <a:r>
              <a:rPr lang="en-US" sz="7200" dirty="0" smtClean="0">
                <a:ln w="38100">
                  <a:solidFill>
                    <a:schemeClr val="bg2">
                      <a:lumMod val="50000"/>
                    </a:schemeClr>
                  </a:solidFill>
                </a:ln>
                <a:effectLst>
                  <a:outerShdw blurRad="419100" dist="50800" dir="5400000" sx="121000" sy="121000" algn="ctr" rotWithShape="0">
                    <a:srgbClr val="000000"/>
                  </a:outerShdw>
                </a:effectLst>
              </a:rPr>
              <a:t>She became </a:t>
            </a:r>
            <a:r>
              <a:rPr lang="en-US" sz="7200" dirty="0" smtClean="0">
                <a:ln w="38100">
                  <a:solidFill>
                    <a:schemeClr val="bg2">
                      <a:lumMod val="50000"/>
                    </a:schemeClr>
                  </a:solidFill>
                </a:ln>
                <a:effectLst>
                  <a:outerShdw blurRad="419100" dist="50800" dir="5400000" sx="121000" sy="121000" algn="ctr" rotWithShape="0">
                    <a:srgbClr val="000000"/>
                  </a:outerShdw>
                </a:effectLst>
              </a:rPr>
              <a:t>the supreme governor of an English protestant church</a:t>
            </a:r>
            <a:r>
              <a:rPr lang="en-US" sz="3600" dirty="0" smtClean="0">
                <a:ln w="38100">
                  <a:solidFill>
                    <a:schemeClr val="bg2">
                      <a:lumMod val="50000"/>
                    </a:schemeClr>
                  </a:solidFill>
                </a:ln>
                <a:effectLst>
                  <a:outerShdw blurRad="419100" dist="50800" dir="5400000" sx="121000" sy="121000" algn="ctr" rotWithShape="0">
                    <a:srgbClr val="000000"/>
                  </a:outerShdw>
                </a:effectLst>
              </a:rPr>
              <a:t>.</a:t>
            </a:r>
            <a:endParaRPr lang="en-US" sz="3600" dirty="0">
              <a:ln w="38100">
                <a:solidFill>
                  <a:schemeClr val="bg2">
                    <a:lumMod val="50000"/>
                  </a:schemeClr>
                </a:solidFill>
              </a:ln>
              <a:effectLst>
                <a:outerShdw blurRad="419100" dist="50800" dir="5400000" sx="121000" sy="121000" algn="ctr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C:\Documents and Settings\14hgrosvenor\Local Settings\Temporary Internet Files\Content.IE5\BE0KZO0G\MCj041165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304800"/>
            <a:ext cx="1612900" cy="2098675"/>
          </a:xfrm>
          <a:prstGeom prst="rect">
            <a:avLst/>
          </a:prstGeom>
          <a:noFill/>
        </p:spPr>
      </p:pic>
      <p:pic>
        <p:nvPicPr>
          <p:cNvPr id="1027" name="Picture 3" descr="C:\Documents and Settings\14hgrosvenor\Local Settings\Temporary Internet Files\Content.IE5\D9U9DV7Z\MCj0432659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029200"/>
            <a:ext cx="2285714" cy="2285714"/>
          </a:xfrm>
          <a:prstGeom prst="rect">
            <a:avLst/>
          </a:prstGeom>
          <a:noFill/>
        </p:spPr>
      </p:pic>
      <p:pic>
        <p:nvPicPr>
          <p:cNvPr id="1028" name="Picture 4" descr="C:\Documents and Settings\14hgrosvenor\Local Settings\Temporary Internet Files\Content.IE5\5AICBZ6U\MCj0432319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752600"/>
            <a:ext cx="1375258" cy="182788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Birth &amp; family information</a:t>
            </a:r>
            <a:endParaRPr lang="en-US" sz="7200" dirty="0"/>
          </a:p>
        </p:txBody>
      </p:sp>
      <p:pic>
        <p:nvPicPr>
          <p:cNvPr id="16386" name="Picture 2" descr="C:\Documents and Settings\14hgrosvenor\Local Settings\Temporary Internet Files\Content.IE5\3HZGZTRW\MCj041345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1524000"/>
            <a:ext cx="2148689" cy="2129073"/>
          </a:xfrm>
          <a:prstGeom prst="rect">
            <a:avLst/>
          </a:prstGeom>
          <a:noFill/>
        </p:spPr>
      </p:pic>
      <p:pic>
        <p:nvPicPr>
          <p:cNvPr id="16387" name="Picture 3" descr="C:\Documents and Settings\14hgrosvenor\Local Settings\Temporary Internet Files\Content.IE5\FLZEKE4F\MCj042591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371600"/>
            <a:ext cx="1412875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21796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Elizabeth was born September 7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, 1533 in the Greenwich Palace in London England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10896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B3EED"/>
                </a:solidFill>
              </a:rPr>
              <a:t>Her parents were King and Queen of England Her Father was Henry V111 Tudor and her Mother was Anne Boleyn, she had one sister named Mary Tudor</a:t>
            </a:r>
            <a:endParaRPr lang="en-US" sz="3600" dirty="0">
              <a:solidFill>
                <a:srgbClr val="1B3EED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chemeClr val="accent2"/>
            </a:gs>
            <a:gs pos="17999">
              <a:schemeClr val="accent1"/>
            </a:gs>
            <a:gs pos="42000">
              <a:srgbClr val="260BEB"/>
            </a:gs>
            <a:gs pos="53000">
              <a:srgbClr val="7030A0"/>
            </a:gs>
            <a:gs pos="66000">
              <a:srgbClr val="D90DCA"/>
            </a:gs>
            <a:gs pos="75999">
              <a:srgbClr val="F11784"/>
            </a:gs>
            <a:gs pos="78999">
              <a:srgbClr val="FF0066"/>
            </a:gs>
            <a:gs pos="100000">
              <a:schemeClr val="tx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8382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.Her father didn’t really like Anne very much</a:t>
            </a:r>
            <a:br>
              <a:rPr lang="en-US" dirty="0" smtClean="0"/>
            </a:br>
            <a:r>
              <a:rPr lang="en-US" dirty="0" smtClean="0"/>
              <a:t>.He wanted a son and Anne had two girls                    .He beheaded her</a:t>
            </a:r>
            <a:endParaRPr lang="en-US" dirty="0"/>
          </a:p>
        </p:txBody>
      </p:sp>
      <p:pic>
        <p:nvPicPr>
          <p:cNvPr id="1026" name="Picture 2" descr="http://englishhistory.net/tudor/monarchs/boleynmain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457575"/>
            <a:ext cx="2619375" cy="3400425"/>
          </a:xfrm>
          <a:prstGeom prst="rect">
            <a:avLst/>
          </a:prstGeom>
          <a:noFill/>
        </p:spPr>
      </p:pic>
      <p:pic>
        <p:nvPicPr>
          <p:cNvPr id="1028" name="Picture 4" descr="http://mrlovegrove.mlon.co.uk/files/2007/09/hen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903963"/>
            <a:ext cx="2057400" cy="2954037"/>
          </a:xfrm>
          <a:prstGeom prst="rect">
            <a:avLst/>
          </a:prstGeom>
          <a:noFill/>
        </p:spPr>
      </p:pic>
      <p:pic>
        <p:nvPicPr>
          <p:cNvPr id="1032" name="Picture 8" descr="http://tbn2.google.com/images?q=tbn:QsaKN8fQ1HjaWM:http://www.logogolfwear.com/embroideryclipart/Broken%2520Heart.H01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0148" y="4419600"/>
            <a:ext cx="1287152" cy="10763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1" dur="1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Elizabeth’s childhood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sz="3600" dirty="0" smtClean="0"/>
              <a:t>Elizabeth as a child, wasn’t really welcome to the family according to her father.</a:t>
            </a:r>
          </a:p>
          <a:p>
            <a:r>
              <a:rPr lang="en-US" sz="3600" dirty="0" smtClean="0"/>
              <a:t>  She stayed in her room  most of the time </a:t>
            </a:r>
          </a:p>
          <a:p>
            <a:r>
              <a:rPr lang="en-US" sz="3600" dirty="0" smtClean="0"/>
              <a:t>She had 32 servants that were under her command</a:t>
            </a:r>
            <a:r>
              <a:rPr lang="en-US" dirty="0" smtClean="0"/>
              <a:t>. </a:t>
            </a:r>
          </a:p>
          <a:p>
            <a:endParaRPr lang="en-US" sz="3600" dirty="0" smtClean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47800" y="457200"/>
            <a:ext cx="8229600" cy="4389120"/>
          </a:xfrm>
        </p:spPr>
        <p:txBody>
          <a:bodyPr>
            <a:noAutofit/>
          </a:bodyPr>
          <a:lstStyle/>
          <a:p>
            <a:pPr algn="ctr"/>
            <a:r>
              <a:rPr lang="en-US" sz="9600" i="1" dirty="0" smtClean="0">
                <a:solidFill>
                  <a:schemeClr val="bg1"/>
                </a:solidFill>
                <a:latin typeface="French Script MT" pitchFamily="66" charset="0"/>
              </a:rPr>
              <a:t>Elizabeth’s</a:t>
            </a:r>
            <a:r>
              <a:rPr lang="en-US" sz="9600" dirty="0" smtClean="0">
                <a:solidFill>
                  <a:schemeClr val="bg1"/>
                </a:solidFill>
              </a:rPr>
              <a:t> </a:t>
            </a:r>
            <a:r>
              <a:rPr lang="en-US" sz="9600" dirty="0" smtClean="0">
                <a:solidFill>
                  <a:schemeClr val="bg1"/>
                </a:solidFill>
                <a:latin typeface="French Script MT" pitchFamily="66" charset="0"/>
              </a:rPr>
              <a:t>importance to England</a:t>
            </a:r>
            <a:endParaRPr lang="en-US" sz="9600" dirty="0">
              <a:solidFill>
                <a:schemeClr val="bg1"/>
              </a:solidFill>
              <a:latin typeface="French Script MT" pitchFamily="66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FF00"/>
                </a:solidFill>
              </a:rPr>
              <a:t>She was the very last woman to rule in the Tudor family.</a:t>
            </a:r>
          </a:p>
          <a:p>
            <a:r>
              <a:rPr lang="en-US" sz="3600" dirty="0" smtClean="0">
                <a:solidFill>
                  <a:srgbClr val="00FF00"/>
                </a:solidFill>
              </a:rPr>
              <a:t>She was one of the youngest women to begin ruling</a:t>
            </a:r>
          </a:p>
          <a:p>
            <a:r>
              <a:rPr lang="en-US" sz="3600" dirty="0" smtClean="0">
                <a:solidFill>
                  <a:srgbClr val="00FF00"/>
                </a:solidFill>
              </a:rPr>
              <a:t>She became queen at the age of 25</a:t>
            </a:r>
          </a:p>
          <a:p>
            <a:r>
              <a:rPr lang="en-US" sz="3600" dirty="0" smtClean="0">
                <a:solidFill>
                  <a:srgbClr val="00FF00"/>
                </a:solidFill>
              </a:rPr>
              <a:t>She was the queen of England ! ! ! ! ! ! ! ! ! 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1752600"/>
            <a:ext cx="8686800" cy="5715000"/>
          </a:xfrm>
        </p:spPr>
        <p:txBody>
          <a:bodyPr>
            <a:normAutofit/>
            <a:scene3d>
              <a:camera prst="isometricRightUp"/>
              <a:lightRig rig="freezing" dir="t"/>
            </a:scene3d>
            <a:sp3d extrusionH="57150" prstMaterial="softEdge">
              <a:bevelT w="38100" h="38100" prst="slope"/>
              <a:bevelB w="38100" h="38100" prst="slope"/>
            </a:sp3d>
          </a:bodyPr>
          <a:lstStyle/>
          <a:p>
            <a:r>
              <a:rPr lang="en-US" sz="6000" dirty="0" smtClean="0">
                <a:blipFill dpi="0" rotWithShape="1">
                  <a:blip r:embed="rId2"/>
                  <a:srcRect/>
                  <a:tile tx="0" ty="0" sx="100000" sy="100000" flip="none" algn="tl"/>
                </a:blipFill>
              </a:rPr>
              <a:t>What did Queen Elizabeth do that was important.</a:t>
            </a:r>
            <a:endParaRPr lang="en-US" sz="6000" dirty="0">
              <a:blipFill dpi="0" rotWithShape="1">
                <a:blip r:embed="rId2"/>
                <a:srcRect/>
                <a:tile tx="0" ty="0" sx="100000" sy="100000" flip="none" algn="tl"/>
              </a:blipFill>
            </a:endParaRPr>
          </a:p>
        </p:txBody>
      </p:sp>
      <p:pic>
        <p:nvPicPr>
          <p:cNvPr id="1026" name="Picture 2" descr="C:\Documents and Settings\14hgrosvenor\Local Settings\Temporary Internet Files\Content.IE5\03KD6FGT\MCj041165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4191000"/>
            <a:ext cx="1612900" cy="2098675"/>
          </a:xfrm>
          <a:prstGeom prst="rect">
            <a:avLst/>
          </a:prstGeom>
          <a:noFill/>
        </p:spPr>
      </p:pic>
      <p:pic>
        <p:nvPicPr>
          <p:cNvPr id="1027" name="Picture 3" descr="C:\Documents and Settings\14hgrosvenor\Local Settings\Temporary Internet Files\Content.IE5\Q963EZ2H\MCj043349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4953000"/>
            <a:ext cx="2006600" cy="12763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 tmFilter="0,0; .5, 0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  <a:scene3d>
              <a:camera prst="isometricOffAxis1Right"/>
              <a:lightRig rig="freezing" dir="t"/>
            </a:scene3d>
            <a:sp3d extrusionH="57150" contourW="12700" prstMaterial="softEdge">
              <a:bevelT w="38100" h="38100" prst="relaxedInset"/>
              <a:bevelB w="38100" h="38100" prst="convex"/>
              <a:extrusionClr>
                <a:schemeClr val="bg2">
                  <a:lumMod val="75000"/>
                </a:schemeClr>
              </a:extrusionClr>
              <a:contourClr>
                <a:srgbClr val="F11784"/>
              </a:contourClr>
            </a:sp3d>
          </a:bodyPr>
          <a:lstStyle/>
          <a:p>
            <a:r>
              <a:rPr lang="en-US" sz="440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effectLst>
                  <a:outerShdw blurRad="50800" dist="50800" dir="5400000" algn="ctr" rotWithShape="0">
                    <a:srgbClr val="000000">
                      <a:alpha val="64000"/>
                    </a:srgbClr>
                  </a:outerShdw>
                </a:effectLst>
              </a:rPr>
              <a:t>She managed to keep England at peace for almost 30 years. </a:t>
            </a:r>
          </a:p>
          <a:p>
            <a:r>
              <a:rPr lang="en-US" sz="440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effectLst>
                  <a:outerShdw blurRad="50800" dist="50800" dir="5400000" algn="ctr" rotWithShape="0">
                    <a:srgbClr val="000000">
                      <a:alpha val="64000"/>
                    </a:srgbClr>
                  </a:outerShdw>
                </a:effectLst>
              </a:rPr>
              <a:t>She reduced England's debt majorly.</a:t>
            </a:r>
          </a:p>
          <a:p>
            <a:r>
              <a:rPr lang="en-US" sz="440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effectLst>
                  <a:outerShdw blurRad="50800" dist="50800" dir="5400000" algn="ctr" rotWithShape="0">
                    <a:srgbClr val="000000">
                      <a:alpha val="64000"/>
                    </a:srgbClr>
                  </a:outerShdw>
                </a:effectLst>
              </a:rPr>
              <a:t>She  also ruled Spain, Ireland, and France.</a:t>
            </a:r>
            <a:endParaRPr lang="en-US" sz="4400" dirty="0">
              <a:ln>
                <a:solidFill>
                  <a:schemeClr val="bg2">
                    <a:lumMod val="50000"/>
                  </a:schemeClr>
                </a:solidFill>
              </a:ln>
              <a:effectLst>
                <a:outerShdw blurRad="50800" dist="50800" dir="5400000" algn="ctr" rotWithShape="0">
                  <a:srgbClr val="000000">
                    <a:alpha val="64000"/>
                  </a:srgbClr>
                </a:outerShdw>
              </a:effectLst>
            </a:endParaRPr>
          </a:p>
        </p:txBody>
      </p:sp>
      <p:pic>
        <p:nvPicPr>
          <p:cNvPr id="4" name="Picture 3" descr="peace-sig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2133600"/>
            <a:ext cx="1219200" cy="1209446"/>
          </a:xfrm>
          <a:prstGeom prst="rect">
            <a:avLst/>
          </a:prstGeom>
        </p:spPr>
      </p:pic>
      <p:pic>
        <p:nvPicPr>
          <p:cNvPr id="5" name="Picture 4" descr="cartoon_money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5143500"/>
            <a:ext cx="2286000" cy="17145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4">
      <a:dk1>
        <a:srgbClr val="51D9FF"/>
      </a:dk1>
      <a:lt1>
        <a:sysClr val="window" lastClr="FFFFFF"/>
      </a:lt1>
      <a:dk2>
        <a:srgbClr val="7030A0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222</Words>
  <Application>Microsoft Office PowerPoint</Application>
  <PresentationFormat>On-screen Show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Queen Elizabeth</vt:lpstr>
      <vt:lpstr>Birth &amp; family information</vt:lpstr>
      <vt:lpstr>Elizabeth was born September 7th , 1533 in the Greenwich Palace in London England</vt:lpstr>
      <vt:lpstr>.Her father didn’t really like Anne very much .He wanted a son and Anne had two girls                    .He beheaded her</vt:lpstr>
      <vt:lpstr>Elizabeth’s childhood</vt:lpstr>
      <vt:lpstr>Slide 6</vt:lpstr>
      <vt:lpstr>Slide 7</vt:lpstr>
      <vt:lpstr>Slide 8</vt:lpstr>
      <vt:lpstr>Slide 9</vt:lpstr>
      <vt:lpstr>Slide 10</vt:lpstr>
      <vt:lpstr>Slide 11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Queen Elizabeth</dc:title>
  <dc:creator>USER</dc:creator>
  <cp:lastModifiedBy>USER</cp:lastModifiedBy>
  <cp:revision>17</cp:revision>
  <dcterms:created xsi:type="dcterms:W3CDTF">2009-03-11T19:48:12Z</dcterms:created>
  <dcterms:modified xsi:type="dcterms:W3CDTF">2009-04-01T16:59:49Z</dcterms:modified>
</cp:coreProperties>
</file>